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9" r:id="rId3"/>
    <p:sldId id="268" r:id="rId4"/>
    <p:sldId id="269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CCF89-4CDB-47C0-A408-4CDB0E6C2C1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4595E-7060-4296-B8F3-D4309B939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5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7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5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4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8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6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3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5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D2EAA-2F6C-436E-AD18-513B8E43219B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4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 Clase 702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es el 14 de mayo del 2018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5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</a:t>
            </a:r>
            <a:r>
              <a:rPr lang="en-US" dirty="0" smtClean="0">
                <a:solidFill>
                  <a:srgbClr val="FF0000"/>
                </a:solidFill>
              </a:rPr>
              <a:t>68: </a:t>
            </a:r>
            <a:r>
              <a:rPr lang="en-US" dirty="0" smtClean="0"/>
              <a:t>¿</a:t>
            </a:r>
            <a:r>
              <a:rPr lang="en-US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para el QUIZ 2: CAPITULO 6 del </a:t>
            </a:r>
            <a:r>
              <a:rPr lang="en-US" dirty="0" smtClean="0"/>
              <a:t>VIERNES?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L.O.- to review health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WORKBOOK;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6.8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1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-68" r="18391" b="15355"/>
          <a:stretch/>
        </p:blipFill>
        <p:spPr bwMode="auto">
          <a:xfrm>
            <a:off x="-1" y="-409903"/>
            <a:ext cx="9364717" cy="737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72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838200"/>
            <a:ext cx="8458200" cy="62484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lphaUcPeriod"/>
              <a:defRPr/>
            </a:pPr>
            <a:r>
              <a:rPr lang="es-ES_tradnl" dirty="0" smtClean="0"/>
              <a:t>COPIA Y COMPLETA: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s-ES_tradnl" b="1" dirty="0" smtClean="0"/>
              <a:t> - </a:t>
            </a:r>
            <a:r>
              <a:rPr lang="es-ES_tradnl" i="1" dirty="0" smtClean="0"/>
              <a:t>Alejandro está enfermo. Indica si la frase esta </a:t>
            </a:r>
            <a:r>
              <a:rPr lang="es-ES_tradnl" b="1" i="1" dirty="0" smtClean="0"/>
              <a:t>correcta</a:t>
            </a:r>
            <a:r>
              <a:rPr lang="es-ES_tradnl" i="1" dirty="0" smtClean="0"/>
              <a:t> o </a:t>
            </a:r>
            <a:r>
              <a:rPr lang="es-ES_tradnl" b="1" i="1" dirty="0" smtClean="0"/>
              <a:t>incorrecta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dirty="0" smtClean="0"/>
              <a:t>Tiene una sonrisa en la cara. 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dirty="0" smtClean="0"/>
              <a:t>Está cansado.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dirty="0" smtClean="0"/>
              <a:t>Tiene que guardar cama.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dirty="0" smtClean="0"/>
              <a:t>Está lleno de </a:t>
            </a:r>
            <a:r>
              <a:rPr lang="es-ES_tradnl" dirty="0" err="1" smtClean="0"/>
              <a:t>energia</a:t>
            </a:r>
            <a:r>
              <a:rPr lang="es-ES_tradnl" dirty="0" smtClean="0"/>
              <a:t>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dirty="0" smtClean="0"/>
              <a:t>Le duele la cabeza.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dirty="0" smtClean="0"/>
              <a:t>Está en la consulta del medico.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dirty="0" smtClean="0"/>
              <a:t>Está de buen humor.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dirty="0" smtClean="0"/>
              <a:t>Tiene dolor de estomago.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3552088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04800" y="1752600"/>
            <a:ext cx="8686800" cy="4525963"/>
          </a:xfrm>
          <a:prstGeom prst="rect">
            <a:avLst/>
          </a:prstGeom>
        </p:spPr>
        <p:txBody>
          <a:bodyPr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dirty="0" smtClean="0"/>
              <a:t>B. COPIA y </a:t>
            </a:r>
            <a:r>
              <a:rPr lang="en-US" dirty="0" err="1" smtClean="0"/>
              <a:t>completa</a:t>
            </a:r>
            <a:r>
              <a:rPr lang="en-US" dirty="0" smtClean="0"/>
              <a:t>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dirty="0" smtClean="0"/>
              <a:t>Rolando es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terco</a:t>
            </a:r>
            <a:r>
              <a:rPr lang="en-US" dirty="0" smtClean="0"/>
              <a:t>. Me __________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comportamiento</a:t>
            </a:r>
            <a:r>
              <a:rPr lang="en-US" dirty="0" smtClean="0"/>
              <a:t>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dirty="0" err="1" smtClean="0"/>
              <a:t>Maripaz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consulta</a:t>
            </a:r>
            <a:r>
              <a:rPr lang="en-US" dirty="0" smtClean="0"/>
              <a:t> del medico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__________ </a:t>
            </a:r>
            <a:r>
              <a:rPr lang="en-US" dirty="0" err="1" smtClean="0"/>
              <a:t>fisico</a:t>
            </a:r>
            <a:r>
              <a:rPr lang="en-US" dirty="0" smtClean="0"/>
              <a:t>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dirty="0" smtClean="0"/>
              <a:t>Su </a:t>
            </a:r>
            <a:r>
              <a:rPr lang="en-US" dirty="0" err="1" smtClean="0"/>
              <a:t>hermano</a:t>
            </a:r>
            <a:r>
              <a:rPr lang="en-US" dirty="0" smtClean="0"/>
              <a:t> es mal </a:t>
            </a:r>
            <a:r>
              <a:rPr lang="en-US" dirty="0" err="1" smtClean="0"/>
              <a:t>educado</a:t>
            </a:r>
            <a:r>
              <a:rPr lang="en-US" dirty="0" smtClean="0"/>
              <a:t>.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 con __________ </a:t>
            </a:r>
            <a:r>
              <a:rPr lang="en-US" dirty="0" err="1" smtClean="0"/>
              <a:t>llena</a:t>
            </a:r>
            <a:r>
              <a:rPr lang="en-US" dirty="0" smtClean="0"/>
              <a:t> de comida.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dirty="0" err="1" smtClean="0"/>
              <a:t>Estudio</a:t>
            </a:r>
            <a:r>
              <a:rPr lang="en-US" dirty="0" smtClean="0"/>
              <a:t> mucho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quiero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_________.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dirty="0" smtClean="0"/>
              <a:t>Ana </a:t>
            </a:r>
            <a:r>
              <a:rPr lang="en-US" dirty="0" err="1" smtClean="0"/>
              <a:t>tiene</a:t>
            </a:r>
            <a:r>
              <a:rPr lang="en-US" dirty="0" smtClean="0"/>
              <a:t> __________.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resfriada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52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202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6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10890</TotalTime>
  <Words>165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 Clase 702 la fecha es el 14 de mayo del 2018</vt:lpstr>
      <vt:lpstr>e 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801 la fecha es el 10 de marzo del 2015</dc:title>
  <dc:creator>Helen Zumaeta</dc:creator>
  <cp:lastModifiedBy>Helen Zumaeta</cp:lastModifiedBy>
  <cp:revision>45</cp:revision>
  <cp:lastPrinted>2015-04-14T15:02:27Z</cp:lastPrinted>
  <dcterms:created xsi:type="dcterms:W3CDTF">2015-03-09T20:06:13Z</dcterms:created>
  <dcterms:modified xsi:type="dcterms:W3CDTF">2018-05-14T16:48:23Z</dcterms:modified>
</cp:coreProperties>
</file>